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72" r:id="rId4"/>
    <p:sldId id="273" r:id="rId5"/>
    <p:sldId id="266" r:id="rId6"/>
    <p:sldId id="269" r:id="rId7"/>
    <p:sldId id="257" r:id="rId8"/>
    <p:sldId id="258" r:id="rId9"/>
    <p:sldId id="259" r:id="rId10"/>
    <p:sldId id="275" r:id="rId11"/>
    <p:sldId id="277" r:id="rId12"/>
    <p:sldId id="276" r:id="rId13"/>
    <p:sldId id="274" r:id="rId14"/>
    <p:sldId id="278" r:id="rId15"/>
    <p:sldId id="260" r:id="rId16"/>
    <p:sldId id="261" r:id="rId17"/>
    <p:sldId id="262" r:id="rId18"/>
    <p:sldId id="264" r:id="rId19"/>
    <p:sldId id="265" r:id="rId20"/>
    <p:sldId id="267" r:id="rId21"/>
    <p:sldId id="268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30BD91E-53B6-49CD-9F1E-DF3EBDD23A11}" type="datetimeFigureOut">
              <a:rPr lang="sr-Latn-CS" smtClean="0"/>
              <a:pPr/>
              <a:t>9.12.2010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19675DB-3ACF-4A32-A14F-4E63709498A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idelberg.d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PROJEKTNA NASTAVA 2010./2011.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indent="-571500"/>
            <a:r>
              <a:rPr lang="hr-HR" dirty="0" err="1" smtClean="0"/>
              <a:t>I.GIMNAZIJA</a:t>
            </a:r>
            <a:r>
              <a:rPr lang="hr-HR" dirty="0" smtClean="0"/>
              <a:t> OSIJEK</a:t>
            </a:r>
          </a:p>
          <a:p>
            <a:pPr marL="571500" indent="-571500"/>
            <a:r>
              <a:rPr lang="hr-HR" dirty="0" smtClean="0"/>
              <a:t>STRUČNO VIJEĆE – NJEMAČKI JEZIK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Jugendherberge</a:t>
            </a:r>
            <a:r>
              <a:rPr lang="hr-HR" dirty="0" smtClean="0"/>
              <a:t> </a:t>
            </a:r>
            <a:r>
              <a:rPr lang="hr-HR" dirty="0" err="1" smtClean="0"/>
              <a:t>Heidelberg</a:t>
            </a:r>
            <a:r>
              <a:rPr lang="hr-HR" dirty="0" smtClean="0"/>
              <a:t> </a:t>
            </a:r>
            <a:r>
              <a:rPr lang="hr-HR" dirty="0" err="1" smtClean="0"/>
              <a:t>International</a:t>
            </a:r>
            <a:endParaRPr lang="hr-HR" dirty="0"/>
          </a:p>
        </p:txBody>
      </p:sp>
      <p:pic>
        <p:nvPicPr>
          <p:cNvPr id="5" name="Rezervirano mjesto sadržaja 4" descr="47fcb590b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7824" y="2285991"/>
            <a:ext cx="6253175" cy="416878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SMJEŠTAJ</a:t>
            </a:r>
            <a:endParaRPr lang="hr-HR" dirty="0"/>
          </a:p>
        </p:txBody>
      </p:sp>
      <p:pic>
        <p:nvPicPr>
          <p:cNvPr id="4" name="Rezervirano mjesto sadržaja 3" descr="a61c06e78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0280" y="1882775"/>
            <a:ext cx="6843439" cy="4572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Kontakt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Tiergartenstraße 5</a:t>
            </a:r>
            <a:br>
              <a:rPr lang="de-DE" dirty="0" smtClean="0"/>
            </a:br>
            <a:r>
              <a:rPr lang="de-DE" dirty="0" smtClean="0"/>
              <a:t>69120 </a:t>
            </a:r>
            <a:r>
              <a:rPr lang="de-DE" dirty="0" smtClean="0">
                <a:hlinkClick r:id="rId2" tooltip="Opens external link in new window"/>
              </a:rPr>
              <a:t>Heidelberg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Tel: 06221 65119-0</a:t>
            </a:r>
            <a:br>
              <a:rPr lang="de-DE" dirty="0" smtClean="0"/>
            </a:br>
            <a:r>
              <a:rPr lang="de-DE" dirty="0" smtClean="0"/>
              <a:t>Fax: 06221 65119-28</a:t>
            </a:r>
            <a:br>
              <a:rPr lang="de-DE" dirty="0" smtClean="0"/>
            </a:br>
            <a:r>
              <a:rPr lang="de-DE" dirty="0" smtClean="0"/>
              <a:t>E-Mail:   </a:t>
            </a:r>
            <a:br>
              <a:rPr lang="de-DE" dirty="0" smtClean="0"/>
            </a:br>
            <a:r>
              <a:rPr lang="de-DE" dirty="0" smtClean="0"/>
              <a:t> </a:t>
            </a:r>
            <a:r>
              <a:rPr lang="de-DE" b="1" dirty="0" err="1" smtClean="0"/>
              <a:t>info</a:t>
            </a:r>
            <a:r>
              <a:rPr lang="de-DE" b="1" dirty="0" smtClean="0"/>
              <a:t>(</a:t>
            </a:r>
            <a:r>
              <a:rPr lang="de-DE" b="1" dirty="0" err="1" smtClean="0"/>
              <a:t>at</a:t>
            </a:r>
            <a:r>
              <a:rPr lang="de-DE" b="1" dirty="0" smtClean="0"/>
              <a:t>)jugendherberge-heidelberg.de</a:t>
            </a:r>
            <a:r>
              <a:rPr lang="de-DE" dirty="0" smtClean="0"/>
              <a:t/>
            </a:r>
            <a:br>
              <a:rPr lang="de-DE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ZNAMENITOSTI HEIDELBERGA</a:t>
            </a:r>
            <a:br>
              <a:rPr lang="hr-HR" smtClean="0"/>
            </a:br>
            <a:r>
              <a:rPr lang="hr-HR" smtClean="0"/>
              <a:t>DVORAC</a:t>
            </a:r>
            <a:endParaRPr lang="hr-HR" dirty="0"/>
          </a:p>
        </p:txBody>
      </p:sp>
      <p:pic>
        <p:nvPicPr>
          <p:cNvPr id="4" name="Rezervirano mjesto sadržaja 3" descr="heidelberg_jpg_1463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307037"/>
            <a:ext cx="8229600" cy="1723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NAJSTARIJE SVEUČILIŠTE U NJEMAČKOJ</a:t>
            </a:r>
            <a:endParaRPr lang="hr-HR" dirty="0"/>
          </a:p>
        </p:txBody>
      </p:sp>
      <p:pic>
        <p:nvPicPr>
          <p:cNvPr id="4" name="Rezervirano mjesto sadržaja 3" descr="16_ALTEU_g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214554"/>
            <a:ext cx="4329134" cy="310473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STUTTGART-HEIDELBERG-</a:t>
            </a:r>
            <a:r>
              <a:rPr lang="hr-HR" sz="3200" b="1" dirty="0" smtClean="0"/>
              <a:t>L</a:t>
            </a:r>
            <a:r>
              <a:rPr lang="de-DE" sz="3200" b="1" dirty="0" smtClean="0"/>
              <a:t>UDWIGSBURG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4. DAN, 21.03.2011.</a:t>
            </a:r>
            <a:endParaRPr lang="en-US" dirty="0" smtClean="0"/>
          </a:p>
          <a:p>
            <a:pPr>
              <a:buNone/>
            </a:pPr>
            <a:r>
              <a:rPr lang="hr-HR" dirty="0" smtClean="0"/>
              <a:t>Rad na projektnim zadatcima.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STUTTGART-HEIDELBERG-</a:t>
            </a:r>
            <a:r>
              <a:rPr lang="hr-HR" sz="3200" b="1" dirty="0" smtClean="0"/>
              <a:t>L</a:t>
            </a:r>
            <a:r>
              <a:rPr lang="de-DE" sz="3200" b="1" dirty="0" smtClean="0"/>
              <a:t>UDWIGSBURG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5.DAN, 22.03.2011.</a:t>
            </a:r>
            <a:endParaRPr lang="en-US" dirty="0" smtClean="0"/>
          </a:p>
          <a:p>
            <a:r>
              <a:rPr lang="hr-HR" dirty="0" smtClean="0"/>
              <a:t>Doručak, napuštanje hostela i vožnja do </a:t>
            </a:r>
            <a:r>
              <a:rPr lang="hr-HR" b="1" dirty="0" smtClean="0"/>
              <a:t>LUDWIGSBURGA</a:t>
            </a:r>
            <a:r>
              <a:rPr lang="hr-HR" dirty="0" smtClean="0"/>
              <a:t> – baroknog grada.  Kraći razgled grada, šetnja i razgled </a:t>
            </a:r>
            <a:r>
              <a:rPr lang="hr-HR" dirty="0" err="1" smtClean="0"/>
              <a:t>povjesne</a:t>
            </a:r>
            <a:r>
              <a:rPr lang="hr-HR" dirty="0" smtClean="0"/>
              <a:t> jezgre: THEODORE HEUSS – trg sa svojim arkadama i dvije barokne crkve. Nastavak vožnje u pravcu </a:t>
            </a:r>
            <a:r>
              <a:rPr lang="hr-HR" dirty="0" err="1" smtClean="0"/>
              <a:t>Hrvatske..</a:t>
            </a:r>
            <a:r>
              <a:rPr lang="hr-HR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hr-HR" b="1" dirty="0" smtClean="0"/>
              <a:t> </a:t>
            </a:r>
            <a:endParaRPr lang="en-US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STUTTGART-HEIDELBERG-</a:t>
            </a:r>
            <a:r>
              <a:rPr lang="hr-HR" sz="3200" b="1" dirty="0" smtClean="0"/>
              <a:t>L</a:t>
            </a:r>
            <a:r>
              <a:rPr lang="de-DE" sz="3200" b="1" dirty="0" smtClean="0"/>
              <a:t>UDWIGSBURG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6. DAN, 23.03.2011.</a:t>
            </a:r>
            <a:endParaRPr lang="en-US" dirty="0" smtClean="0"/>
          </a:p>
          <a:p>
            <a:r>
              <a:rPr lang="hr-HR" dirty="0" smtClean="0"/>
              <a:t>Dolazak u Osijek u ranim jutarnjim satima.</a:t>
            </a:r>
            <a:endParaRPr lang="en-US" dirty="0" smtClean="0"/>
          </a:p>
          <a:p>
            <a:pPr>
              <a:buNone/>
            </a:pPr>
            <a:r>
              <a:rPr lang="hr-HR" dirty="0" smtClean="0"/>
              <a:t> </a:t>
            </a:r>
            <a:endParaRPr lang="en-US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CIJENA PUTOVANJA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CIJENA PO OSOBI NA 90 PLAĆENIH MJESTA:  1.520 kn</a:t>
            </a:r>
            <a:endParaRPr lang="en-US" dirty="0" smtClean="0"/>
          </a:p>
          <a:p>
            <a:pPr>
              <a:buNone/>
            </a:pPr>
            <a:r>
              <a:rPr lang="pl-PL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pl-PL" b="1" dirty="0" smtClean="0"/>
              <a:t> </a:t>
            </a:r>
            <a:r>
              <a:rPr lang="it-IT" b="1" dirty="0" smtClean="0"/>
              <a:t>CIJENA UKLJUČUJE:</a:t>
            </a:r>
            <a:endParaRPr lang="en-US" dirty="0" smtClean="0"/>
          </a:p>
          <a:p>
            <a:pPr lvl="0"/>
            <a:r>
              <a:rPr lang="it-IT" dirty="0" err="1" smtClean="0"/>
              <a:t>prijevoz</a:t>
            </a:r>
            <a:r>
              <a:rPr lang="it-IT" dirty="0" smtClean="0"/>
              <a:t> </a:t>
            </a:r>
            <a:r>
              <a:rPr lang="it-IT" dirty="0" err="1" smtClean="0"/>
              <a:t>turističkim</a:t>
            </a:r>
            <a:r>
              <a:rPr lang="it-IT" dirty="0" smtClean="0"/>
              <a:t> </a:t>
            </a:r>
            <a:r>
              <a:rPr lang="it-IT" dirty="0" err="1" smtClean="0"/>
              <a:t>autobusima</a:t>
            </a:r>
            <a:r>
              <a:rPr lang="it-IT" dirty="0" smtClean="0"/>
              <a:t>,</a:t>
            </a:r>
            <a:endParaRPr lang="en-US" dirty="0" smtClean="0"/>
          </a:p>
          <a:p>
            <a:pPr lvl="0"/>
            <a:r>
              <a:rPr lang="it-IT" dirty="0" err="1" smtClean="0"/>
              <a:t>tri</a:t>
            </a:r>
            <a:r>
              <a:rPr lang="it-IT" dirty="0" smtClean="0"/>
              <a:t> </a:t>
            </a:r>
            <a:r>
              <a:rPr lang="it-IT" dirty="0" err="1" smtClean="0"/>
              <a:t>polupansiona</a:t>
            </a:r>
            <a:r>
              <a:rPr lang="it-IT" dirty="0" smtClean="0"/>
              <a:t> u </a:t>
            </a:r>
            <a:r>
              <a:rPr lang="it-IT" dirty="0" err="1" smtClean="0"/>
              <a:t>Hostelu</a:t>
            </a:r>
            <a:r>
              <a:rPr lang="it-IT" dirty="0" smtClean="0"/>
              <a:t> </a:t>
            </a:r>
            <a:r>
              <a:rPr lang="it-IT" dirty="0" err="1" smtClean="0"/>
              <a:t>Jugendherberge</a:t>
            </a:r>
            <a:r>
              <a:rPr lang="it-IT" dirty="0" smtClean="0"/>
              <a:t> u </a:t>
            </a:r>
            <a:r>
              <a:rPr lang="it-IT" dirty="0" err="1" smtClean="0"/>
              <a:t>Heidelbergu</a:t>
            </a:r>
            <a:r>
              <a:rPr lang="it-IT" dirty="0" smtClean="0"/>
              <a:t> (</a:t>
            </a:r>
            <a:r>
              <a:rPr lang="it-IT" dirty="0" err="1" smtClean="0"/>
              <a:t>smještaj</a:t>
            </a:r>
            <a:r>
              <a:rPr lang="it-IT" dirty="0" smtClean="0"/>
              <a:t> u </a:t>
            </a:r>
            <a:r>
              <a:rPr lang="it-IT" dirty="0" err="1" smtClean="0"/>
              <a:t>višekrevetnim</a:t>
            </a:r>
            <a:r>
              <a:rPr lang="it-IT" dirty="0" smtClean="0"/>
              <a:t> </a:t>
            </a:r>
            <a:r>
              <a:rPr lang="it-IT" dirty="0" err="1" smtClean="0"/>
              <a:t>sobama</a:t>
            </a:r>
            <a:r>
              <a:rPr lang="it-IT" dirty="0" smtClean="0"/>
              <a:t>, </a:t>
            </a:r>
            <a:r>
              <a:rPr lang="it-IT" dirty="0" err="1" smtClean="0"/>
              <a:t>svaka</a:t>
            </a:r>
            <a:r>
              <a:rPr lang="it-IT" dirty="0" smtClean="0"/>
              <a:t> </a:t>
            </a:r>
            <a:r>
              <a:rPr lang="it-IT" dirty="0" err="1" smtClean="0"/>
              <a:t>soba</a:t>
            </a:r>
            <a:r>
              <a:rPr lang="it-IT" dirty="0" smtClean="0"/>
              <a:t> TWC), </a:t>
            </a:r>
            <a:endParaRPr lang="en-US" dirty="0" smtClean="0"/>
          </a:p>
          <a:p>
            <a:pPr lvl="0"/>
            <a:r>
              <a:rPr lang="it-IT" dirty="0" err="1" smtClean="0"/>
              <a:t>stručnog</a:t>
            </a:r>
            <a:r>
              <a:rPr lang="it-IT" dirty="0" smtClean="0"/>
              <a:t> </a:t>
            </a:r>
            <a:r>
              <a:rPr lang="it-IT" dirty="0" err="1" smtClean="0"/>
              <a:t>pratitelja</a:t>
            </a:r>
            <a:r>
              <a:rPr lang="it-IT" dirty="0" smtClean="0"/>
              <a:t> </a:t>
            </a:r>
            <a:r>
              <a:rPr lang="it-IT" dirty="0" err="1" smtClean="0"/>
              <a:t>grupe</a:t>
            </a:r>
            <a:r>
              <a:rPr lang="it-IT" dirty="0" smtClean="0"/>
              <a:t>,</a:t>
            </a:r>
            <a:endParaRPr lang="en-US" dirty="0" smtClean="0"/>
          </a:p>
          <a:p>
            <a:pPr lvl="0"/>
            <a:r>
              <a:rPr lang="en-GB" dirty="0" err="1" smtClean="0"/>
              <a:t>razglede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programu</a:t>
            </a:r>
            <a:r>
              <a:rPr lang="en-GB" dirty="0" smtClean="0"/>
              <a:t>,</a:t>
            </a:r>
            <a:endParaRPr lang="en-US" dirty="0" smtClean="0"/>
          </a:p>
          <a:p>
            <a:pPr lvl="0"/>
            <a:r>
              <a:rPr lang="en-GB" dirty="0" err="1" smtClean="0"/>
              <a:t>troškove</a:t>
            </a:r>
            <a:r>
              <a:rPr lang="en-GB" dirty="0" smtClean="0"/>
              <a:t> </a:t>
            </a:r>
            <a:r>
              <a:rPr lang="en-GB" dirty="0" err="1" smtClean="0"/>
              <a:t>organizacije</a:t>
            </a:r>
            <a:r>
              <a:rPr lang="en-GB" dirty="0" smtClean="0"/>
              <a:t>  </a:t>
            </a:r>
            <a:r>
              <a:rPr lang="en-GB" dirty="0" err="1" smtClean="0"/>
              <a:t>jamčevinu</a:t>
            </a:r>
            <a:r>
              <a:rPr lang="en-GB" dirty="0" smtClean="0"/>
              <a:t>.</a:t>
            </a:r>
            <a:endParaRPr lang="en-US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CIJENE DODATNIH SADRŽAJA: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 </a:t>
            </a:r>
            <a:r>
              <a:rPr lang="it-IT" dirty="0" err="1" smtClean="0"/>
              <a:t>cijenu</a:t>
            </a:r>
            <a:r>
              <a:rPr lang="it-IT" dirty="0" smtClean="0"/>
              <a:t> </a:t>
            </a:r>
            <a:r>
              <a:rPr lang="it-IT" dirty="0" err="1" smtClean="0"/>
              <a:t>putovanja</a:t>
            </a:r>
            <a:r>
              <a:rPr lang="it-IT" dirty="0" smtClean="0"/>
              <a:t> </a:t>
            </a:r>
            <a:r>
              <a:rPr lang="it-IT" dirty="0" err="1" smtClean="0"/>
              <a:t>nisu</a:t>
            </a:r>
            <a:r>
              <a:rPr lang="it-IT" dirty="0" smtClean="0"/>
              <a:t> </a:t>
            </a:r>
            <a:r>
              <a:rPr lang="it-IT" dirty="0" err="1" smtClean="0"/>
              <a:t>uključene</a:t>
            </a:r>
            <a:r>
              <a:rPr lang="it-IT" dirty="0" smtClean="0"/>
              <a:t> </a:t>
            </a:r>
            <a:r>
              <a:rPr lang="it-IT" dirty="0" err="1" smtClean="0"/>
              <a:t>ulaznice</a:t>
            </a:r>
            <a:r>
              <a:rPr lang="it-IT" dirty="0" smtClean="0"/>
              <a:t> </a:t>
            </a:r>
            <a:r>
              <a:rPr lang="it-IT" dirty="0" err="1" smtClean="0"/>
              <a:t>za</a:t>
            </a:r>
            <a:r>
              <a:rPr lang="it-IT" dirty="0" smtClean="0"/>
              <a:t> </a:t>
            </a:r>
            <a:r>
              <a:rPr lang="it-IT" dirty="0" err="1" smtClean="0"/>
              <a:t>muzeje</a:t>
            </a:r>
            <a:r>
              <a:rPr lang="it-IT" dirty="0" smtClean="0"/>
              <a:t> i </a:t>
            </a:r>
            <a:r>
              <a:rPr lang="it-IT" dirty="0" err="1" smtClean="0"/>
              <a:t>kulturno-povijesne</a:t>
            </a:r>
            <a:r>
              <a:rPr lang="it-IT" dirty="0" smtClean="0"/>
              <a:t> </a:t>
            </a:r>
            <a:r>
              <a:rPr lang="it-IT" dirty="0" err="1" smtClean="0"/>
              <a:t>objekte</a:t>
            </a:r>
            <a:r>
              <a:rPr lang="it-IT" dirty="0" smtClean="0"/>
              <a:t> </a:t>
            </a:r>
            <a:r>
              <a:rPr lang="it-IT" dirty="0" err="1" smtClean="0"/>
              <a:t>koje</a:t>
            </a:r>
            <a:r>
              <a:rPr lang="it-IT" dirty="0" smtClean="0"/>
              <a:t> će se </a:t>
            </a:r>
            <a:r>
              <a:rPr lang="it-IT" dirty="0" err="1" smtClean="0"/>
              <a:t>eventualno</a:t>
            </a:r>
            <a:r>
              <a:rPr lang="it-IT" dirty="0" smtClean="0"/>
              <a:t> </a:t>
            </a:r>
            <a:r>
              <a:rPr lang="it-IT" dirty="0" err="1" smtClean="0"/>
              <a:t>posjetiti</a:t>
            </a:r>
            <a:r>
              <a:rPr lang="it-IT" dirty="0" smtClean="0"/>
              <a:t>.</a:t>
            </a:r>
            <a:endParaRPr lang="en-US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POVJERENSTVO ZA IZBOR NAJPOVOLJNIJEG PONUDITELJA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dirty="0" smtClean="0"/>
              <a:t>Imenuje se povjerenstvo za donošenje Odluke o javnom pozivnom natječaju i o izboru najpovoljnijeg ponuditelja za izvođenje ekskurzije u </a:t>
            </a:r>
            <a:r>
              <a:rPr lang="hr-HR" b="1" u="sng" dirty="0" smtClean="0"/>
              <a:t>HEIDELBERG</a:t>
            </a:r>
            <a:r>
              <a:rPr lang="hr-HR" dirty="0" smtClean="0"/>
              <a:t> u sljedećem sastavu :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 </a:t>
            </a:r>
            <a:endParaRPr lang="en-US" b="1" dirty="0" smtClean="0"/>
          </a:p>
          <a:p>
            <a:r>
              <a:rPr lang="hr-HR" dirty="0" smtClean="0"/>
              <a:t>Ravnateljica:		Božica Tadić-</a:t>
            </a:r>
            <a:r>
              <a:rPr lang="hr-HR" dirty="0" err="1" smtClean="0"/>
              <a:t>Ćavar</a:t>
            </a:r>
            <a:r>
              <a:rPr lang="hr-HR" dirty="0" smtClean="0"/>
              <a:t>,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 </a:t>
            </a:r>
            <a:endParaRPr lang="en-US" b="1" dirty="0" smtClean="0"/>
          </a:p>
          <a:p>
            <a:r>
              <a:rPr lang="hr-HR" dirty="0" smtClean="0"/>
              <a:t>Voditelji:		Vesna Ćosić,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                                                      Gordana Dragušica,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				Daniela </a:t>
            </a:r>
            <a:r>
              <a:rPr lang="hr-HR" dirty="0" err="1" smtClean="0"/>
              <a:t>Dorčak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				Radmila </a:t>
            </a:r>
            <a:r>
              <a:rPr lang="hr-HR" dirty="0" err="1" smtClean="0"/>
              <a:t>Završki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				Ivana </a:t>
            </a:r>
            <a:r>
              <a:rPr lang="hr-HR" dirty="0" err="1" smtClean="0"/>
              <a:t>Štiglec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				Ive </a:t>
            </a:r>
            <a:r>
              <a:rPr lang="hr-HR" dirty="0" err="1" smtClean="0"/>
              <a:t>Baraban</a:t>
            </a:r>
            <a:r>
              <a:rPr lang="hr-HR" dirty="0" smtClean="0"/>
              <a:t>-Jurišić,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r>
              <a:rPr lang="hr-HR" dirty="0" smtClean="0"/>
              <a:t>Roditelji:		Ana </a:t>
            </a:r>
            <a:r>
              <a:rPr lang="hr-HR" dirty="0" err="1" smtClean="0"/>
              <a:t>Krajnović</a:t>
            </a:r>
            <a:r>
              <a:rPr lang="hr-HR" dirty="0" smtClean="0"/>
              <a:t> (2.d)	 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				</a:t>
            </a:r>
            <a:r>
              <a:rPr lang="hr-HR" dirty="0" err="1" smtClean="0"/>
              <a:t>Ljilja</a:t>
            </a:r>
            <a:r>
              <a:rPr lang="hr-HR" dirty="0" smtClean="0"/>
              <a:t> Marija </a:t>
            </a:r>
            <a:r>
              <a:rPr lang="hr-HR" dirty="0" err="1" smtClean="0"/>
              <a:t>Gregić</a:t>
            </a:r>
            <a:r>
              <a:rPr lang="hr-HR" dirty="0" smtClean="0"/>
              <a:t> (2.a)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				Ksenija Rumora ( 1.d )</a:t>
            </a:r>
            <a:endParaRPr lang="en-US" b="1" dirty="0" smtClean="0"/>
          </a:p>
          <a:p>
            <a:r>
              <a:rPr lang="hr-HR" dirty="0" smtClean="0"/>
              <a:t>Učenici:		Vlatka Brozović ( 2.a)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				</a:t>
            </a:r>
            <a:r>
              <a:rPr lang="hr-HR" dirty="0" err="1" smtClean="0"/>
              <a:t>Dorotea</a:t>
            </a:r>
            <a:r>
              <a:rPr lang="hr-HR" dirty="0" smtClean="0"/>
              <a:t> </a:t>
            </a:r>
            <a:r>
              <a:rPr lang="hr-HR" dirty="0" err="1" smtClean="0"/>
              <a:t>Sapanjoš</a:t>
            </a:r>
            <a:r>
              <a:rPr lang="hr-HR" dirty="0" smtClean="0"/>
              <a:t> ( 1.c)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 </a:t>
            </a:r>
            <a:endParaRPr lang="en-US" b="1" dirty="0" smtClean="0"/>
          </a:p>
          <a:p>
            <a:r>
              <a:rPr lang="hr-HR" dirty="0" smtClean="0"/>
              <a:t>Pedagoginja:		Vlasta Knežević,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hr-HR" dirty="0" smtClean="0"/>
              <a:t> </a:t>
            </a:r>
            <a:endParaRPr lang="en-US" b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OTPLATA ARANŽMANA:</a:t>
            </a:r>
            <a:r>
              <a:rPr lang="en-US" dirty="0" smtClean="0"/>
              <a:t/>
            </a:r>
            <a:br>
              <a:rPr lang="en-US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Aranžman je moguće platiti u više mjesečnih obroka najkasnije do svibnja 2011. Za sve eventualne rate nakon izvršene usluge, obavezno ostavljanje pologa u vidu čeka ili slipa prije odlaska na put. </a:t>
            </a:r>
            <a:endParaRPr lang="en-US" dirty="0" smtClean="0"/>
          </a:p>
          <a:p>
            <a:r>
              <a:rPr lang="cs-CZ" dirty="0" smtClean="0"/>
              <a:t>Navedena cijena vrijedi isključivo za plaćanje gotovinom, čekovima građana ili debitnim karticama.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en-US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PUTNO OSIGURANJE:</a:t>
            </a:r>
            <a:r>
              <a:rPr lang="en-US" dirty="0" smtClean="0"/>
              <a:t/>
            </a:r>
            <a:br>
              <a:rPr lang="en-US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U skladu sa Zakonom o</a:t>
            </a:r>
            <a:r>
              <a:rPr lang="hr-HR" dirty="0" smtClean="0"/>
              <a:t> pružanju usluga u turizmu, </a:t>
            </a:r>
            <a:r>
              <a:rPr lang="cs-CZ" dirty="0" smtClean="0"/>
              <a:t>du</a:t>
            </a:r>
            <a:r>
              <a:rPr lang="hr-HR" dirty="0" smtClean="0"/>
              <a:t>ž</a:t>
            </a:r>
            <a:r>
              <a:rPr lang="cs-CZ" dirty="0" smtClean="0"/>
              <a:t>ni smo Vam ponuditi me</a:t>
            </a:r>
            <a:r>
              <a:rPr lang="hr-HR" dirty="0" smtClean="0"/>
              <a:t>đ</a:t>
            </a:r>
            <a:r>
              <a:rPr lang="cs-CZ" dirty="0" smtClean="0"/>
              <a:t>unarodno putno osiguranje</a:t>
            </a:r>
            <a:r>
              <a:rPr lang="hr-HR" dirty="0" smtClean="0"/>
              <a:t>. </a:t>
            </a:r>
            <a:r>
              <a:rPr lang="en-AU" dirty="0" err="1" smtClean="0"/>
              <a:t>Mogu</a:t>
            </a:r>
            <a:r>
              <a:rPr lang="hr-HR" dirty="0" smtClean="0"/>
              <a:t>ć</a:t>
            </a:r>
            <a:r>
              <a:rPr lang="en-AU" dirty="0" smtClean="0"/>
              <a:t>e </a:t>
            </a:r>
            <a:r>
              <a:rPr lang="en-AU" dirty="0" err="1" smtClean="0"/>
              <a:t>ga</a:t>
            </a:r>
            <a:r>
              <a:rPr lang="en-AU" dirty="0" smtClean="0"/>
              <a:t> je </a:t>
            </a:r>
            <a:r>
              <a:rPr lang="en-AU" dirty="0" err="1" smtClean="0"/>
              <a:t>zaklju</a:t>
            </a:r>
            <a:r>
              <a:rPr lang="hr-HR" dirty="0" smtClean="0"/>
              <a:t>č</a:t>
            </a:r>
            <a:r>
              <a:rPr lang="en-AU" dirty="0" err="1" smtClean="0"/>
              <a:t>iti</a:t>
            </a:r>
            <a:r>
              <a:rPr lang="en-AU" dirty="0" smtClean="0"/>
              <a:t> u </a:t>
            </a:r>
            <a:r>
              <a:rPr lang="en-AU" dirty="0" err="1" smtClean="0"/>
              <a:t>agenciji</a:t>
            </a:r>
            <a:r>
              <a:rPr lang="en-AU" dirty="0" smtClean="0"/>
              <a:t> </a:t>
            </a:r>
            <a:r>
              <a:rPr lang="en-AU" dirty="0" err="1" smtClean="0"/>
              <a:t>prilikom</a:t>
            </a:r>
            <a:r>
              <a:rPr lang="en-AU" dirty="0" smtClean="0"/>
              <a:t> </a:t>
            </a:r>
            <a:r>
              <a:rPr lang="en-AU" dirty="0" err="1" smtClean="0"/>
              <a:t>sklapanja</a:t>
            </a:r>
            <a:r>
              <a:rPr lang="hr-HR" dirty="0" smtClean="0"/>
              <a:t> U</a:t>
            </a:r>
            <a:r>
              <a:rPr lang="en-AU" dirty="0" err="1" smtClean="0"/>
              <a:t>govora</a:t>
            </a:r>
            <a:r>
              <a:rPr lang="en-AU" dirty="0" smtClean="0"/>
              <a:t> o </a:t>
            </a:r>
            <a:r>
              <a:rPr lang="en-AU" dirty="0" err="1" smtClean="0"/>
              <a:t>putovanju</a:t>
            </a:r>
            <a:r>
              <a:rPr lang="en-AU" dirty="0" smtClean="0"/>
              <a:t> </a:t>
            </a:r>
            <a:r>
              <a:rPr lang="en-AU" dirty="0" err="1" smtClean="0"/>
              <a:t>uz</a:t>
            </a:r>
            <a:r>
              <a:rPr lang="en-AU" dirty="0" smtClean="0"/>
              <a:t> </a:t>
            </a:r>
            <a:r>
              <a:rPr lang="en-AU" dirty="0" err="1" smtClean="0"/>
              <a:t>doplatu</a:t>
            </a:r>
            <a:r>
              <a:rPr lang="hr-HR" dirty="0" smtClean="0"/>
              <a:t>. </a:t>
            </a:r>
            <a:r>
              <a:rPr lang="en-AU" dirty="0" err="1" smtClean="0"/>
              <a:t>Putnik</a:t>
            </a:r>
            <a:r>
              <a:rPr lang="en-AU" dirty="0" smtClean="0"/>
              <a:t> je du</a:t>
            </a:r>
            <a:r>
              <a:rPr lang="hr-HR" dirty="0" smtClean="0"/>
              <a:t>ž</a:t>
            </a:r>
            <a:r>
              <a:rPr lang="en-AU" dirty="0" smtClean="0"/>
              <a:t>an </a:t>
            </a:r>
            <a:r>
              <a:rPr lang="en-AU" dirty="0" err="1" smtClean="0"/>
              <a:t>dostaviti</a:t>
            </a:r>
            <a:r>
              <a:rPr lang="en-AU" dirty="0" smtClean="0"/>
              <a:t> </a:t>
            </a:r>
            <a:r>
              <a:rPr lang="en-AU" dirty="0" err="1" smtClean="0"/>
              <a:t>podatke</a:t>
            </a:r>
            <a:r>
              <a:rPr lang="en-AU" dirty="0" smtClean="0"/>
              <a:t> </a:t>
            </a:r>
            <a:r>
              <a:rPr lang="en-AU" dirty="0" err="1" smtClean="0"/>
              <a:t>za</a:t>
            </a:r>
            <a:r>
              <a:rPr lang="en-AU" dirty="0" smtClean="0"/>
              <a:t> </a:t>
            </a:r>
            <a:r>
              <a:rPr lang="en-AU" dirty="0" err="1" smtClean="0"/>
              <a:t>osiguranje</a:t>
            </a:r>
            <a:r>
              <a:rPr lang="hr-HR" dirty="0" smtClean="0"/>
              <a:t> (ime i prezime putnika, datum rođenja i broj putovnice) </a:t>
            </a:r>
            <a:r>
              <a:rPr lang="en-AU" dirty="0" err="1" smtClean="0"/>
              <a:t>organizatoru</a:t>
            </a:r>
            <a:r>
              <a:rPr lang="en-AU" dirty="0" smtClean="0"/>
              <a:t> </a:t>
            </a:r>
            <a:r>
              <a:rPr lang="en-AU" dirty="0" err="1" smtClean="0"/>
              <a:t>putovanja</a:t>
            </a:r>
            <a:r>
              <a:rPr lang="en-AU" dirty="0" smtClean="0"/>
              <a:t> </a:t>
            </a:r>
            <a:r>
              <a:rPr lang="en-AU" dirty="0" err="1" smtClean="0"/>
              <a:t>najkasnije</a:t>
            </a:r>
            <a:r>
              <a:rPr lang="hr-HR" dirty="0" smtClean="0"/>
              <a:t> 30 </a:t>
            </a:r>
            <a:r>
              <a:rPr lang="en-AU" dirty="0" err="1" smtClean="0"/>
              <a:t>dana</a:t>
            </a:r>
            <a:r>
              <a:rPr lang="en-AU" dirty="0" smtClean="0"/>
              <a:t> </a:t>
            </a:r>
            <a:r>
              <a:rPr lang="en-AU" dirty="0" err="1" smtClean="0"/>
              <a:t>prije</a:t>
            </a:r>
            <a:r>
              <a:rPr lang="en-AU" dirty="0" smtClean="0"/>
              <a:t> </a:t>
            </a:r>
            <a:r>
              <a:rPr lang="en-AU" dirty="0" err="1" smtClean="0"/>
              <a:t>putovanja</a:t>
            </a:r>
            <a:r>
              <a:rPr lang="hr-HR" dirty="0" smtClean="0"/>
              <a:t>. </a:t>
            </a:r>
            <a:r>
              <a:rPr lang="en-AU" dirty="0" err="1" smtClean="0"/>
              <a:t>Organizator</a:t>
            </a:r>
            <a:r>
              <a:rPr lang="en-AU" dirty="0" smtClean="0"/>
              <a:t> </a:t>
            </a:r>
            <a:r>
              <a:rPr lang="en-AU" dirty="0" err="1" smtClean="0"/>
              <a:t>putovanja</a:t>
            </a:r>
            <a:r>
              <a:rPr lang="en-AU" dirty="0" smtClean="0"/>
              <a:t> </a:t>
            </a:r>
            <a:r>
              <a:rPr lang="en-AU" dirty="0" err="1" smtClean="0"/>
              <a:t>nije</a:t>
            </a:r>
            <a:r>
              <a:rPr lang="en-AU" dirty="0" smtClean="0"/>
              <a:t> du</a:t>
            </a:r>
            <a:r>
              <a:rPr lang="hr-HR" dirty="0" smtClean="0"/>
              <a:t>ž</a:t>
            </a:r>
            <a:r>
              <a:rPr lang="en-AU" dirty="0" smtClean="0"/>
              <a:t>an </a:t>
            </a:r>
            <a:r>
              <a:rPr lang="en-AU" dirty="0" err="1" smtClean="0"/>
              <a:t>proslijediti</a:t>
            </a:r>
            <a:r>
              <a:rPr lang="en-AU" dirty="0" smtClean="0"/>
              <a:t> </a:t>
            </a:r>
            <a:r>
              <a:rPr lang="en-AU" dirty="0" err="1" smtClean="0"/>
              <a:t>zahtjev</a:t>
            </a:r>
            <a:r>
              <a:rPr lang="en-AU" dirty="0" smtClean="0"/>
              <a:t> </a:t>
            </a:r>
            <a:r>
              <a:rPr lang="en-AU" dirty="0" err="1" smtClean="0"/>
              <a:t>za</a:t>
            </a:r>
            <a:r>
              <a:rPr lang="en-AU" dirty="0" smtClean="0"/>
              <a:t> </a:t>
            </a:r>
            <a:r>
              <a:rPr lang="en-AU" dirty="0" err="1" smtClean="0"/>
              <a:t>osiguranje</a:t>
            </a:r>
            <a:r>
              <a:rPr lang="en-AU" dirty="0" smtClean="0"/>
              <a:t> </a:t>
            </a:r>
            <a:r>
              <a:rPr lang="en-AU" dirty="0" err="1" smtClean="0"/>
              <a:t>osiguravaju</a:t>
            </a:r>
            <a:r>
              <a:rPr lang="hr-HR" dirty="0" smtClean="0"/>
              <a:t>ć</a:t>
            </a:r>
            <a:r>
              <a:rPr lang="en-AU" dirty="0" smtClean="0"/>
              <a:t>em </a:t>
            </a:r>
            <a:r>
              <a:rPr lang="en-AU" dirty="0" err="1" smtClean="0"/>
              <a:t>dru</a:t>
            </a:r>
            <a:r>
              <a:rPr lang="hr-HR" dirty="0" smtClean="0"/>
              <a:t>š</a:t>
            </a:r>
            <a:r>
              <a:rPr lang="en-AU" dirty="0" err="1" smtClean="0"/>
              <a:t>tvu</a:t>
            </a:r>
            <a:r>
              <a:rPr lang="en-AU" dirty="0" smtClean="0"/>
              <a:t> </a:t>
            </a:r>
            <a:r>
              <a:rPr lang="en-AU" dirty="0" err="1" smtClean="0"/>
              <a:t>bez</a:t>
            </a:r>
            <a:r>
              <a:rPr lang="en-AU" dirty="0" smtClean="0"/>
              <a:t> </a:t>
            </a:r>
            <a:r>
              <a:rPr lang="en-AU" dirty="0" err="1" smtClean="0"/>
              <a:t>potrebnih</a:t>
            </a:r>
            <a:r>
              <a:rPr lang="en-AU" dirty="0" smtClean="0"/>
              <a:t> </a:t>
            </a:r>
            <a:r>
              <a:rPr lang="en-AU" dirty="0" err="1" smtClean="0"/>
              <a:t>podataka</a:t>
            </a:r>
            <a:r>
              <a:rPr lang="en-AU" dirty="0" smtClean="0"/>
              <a:t> </a:t>
            </a:r>
            <a:r>
              <a:rPr lang="en-AU" dirty="0" err="1" smtClean="0"/>
              <a:t>za</a:t>
            </a:r>
            <a:r>
              <a:rPr lang="en-AU" dirty="0" smtClean="0"/>
              <a:t> </a:t>
            </a:r>
            <a:r>
              <a:rPr lang="en-AU" dirty="0" err="1" smtClean="0"/>
              <a:t>osiguranje</a:t>
            </a:r>
            <a:r>
              <a:rPr lang="hr-HR" dirty="0" smtClean="0"/>
              <a:t>. </a:t>
            </a:r>
            <a:r>
              <a:rPr lang="en-AU" dirty="0" err="1" smtClean="0"/>
              <a:t>Ostali</a:t>
            </a:r>
            <a:r>
              <a:rPr lang="en-AU" dirty="0" smtClean="0"/>
              <a:t> </a:t>
            </a:r>
            <a:r>
              <a:rPr lang="en-AU" dirty="0" err="1" smtClean="0"/>
              <a:t>uvjeti</a:t>
            </a:r>
            <a:r>
              <a:rPr lang="en-AU" dirty="0" smtClean="0"/>
              <a:t> </a:t>
            </a:r>
            <a:r>
              <a:rPr lang="en-AU" dirty="0" err="1" smtClean="0"/>
              <a:t>prema</a:t>
            </a:r>
            <a:r>
              <a:rPr lang="en-AU" dirty="0" smtClean="0"/>
              <a:t> </a:t>
            </a:r>
            <a:r>
              <a:rPr lang="en-AU" dirty="0" err="1" smtClean="0"/>
              <a:t>uvjetima</a:t>
            </a:r>
            <a:r>
              <a:rPr lang="en-AU" dirty="0" smtClean="0"/>
              <a:t> </a:t>
            </a:r>
            <a:r>
              <a:rPr lang="en-AU" dirty="0" err="1" smtClean="0"/>
              <a:t>osiguravaju</a:t>
            </a:r>
            <a:r>
              <a:rPr lang="hr-HR" dirty="0" smtClean="0"/>
              <a:t>ć</a:t>
            </a:r>
            <a:r>
              <a:rPr lang="en-AU" dirty="0" smtClean="0"/>
              <a:t>eg </a:t>
            </a:r>
            <a:r>
              <a:rPr lang="en-AU" dirty="0" err="1" smtClean="0"/>
              <a:t>dru</a:t>
            </a:r>
            <a:r>
              <a:rPr lang="hr-HR" dirty="0" smtClean="0"/>
              <a:t>š</a:t>
            </a:r>
            <a:r>
              <a:rPr lang="en-AU" dirty="0" err="1" smtClean="0"/>
              <a:t>tva</a:t>
            </a:r>
            <a:r>
              <a:rPr lang="hr-HR" dirty="0" smtClean="0"/>
              <a:t>. </a:t>
            </a:r>
            <a:endParaRPr lang="en-US" dirty="0" smtClean="0"/>
          </a:p>
          <a:p>
            <a:r>
              <a:rPr lang="en-AU" dirty="0" smtClean="0"/>
              <a:t>Me</a:t>
            </a:r>
            <a:r>
              <a:rPr lang="hr-HR" dirty="0" smtClean="0"/>
              <a:t>đ</a:t>
            </a:r>
            <a:r>
              <a:rPr lang="en-AU" dirty="0" err="1" smtClean="0"/>
              <a:t>unarodno</a:t>
            </a:r>
            <a:r>
              <a:rPr lang="en-AU" dirty="0" smtClean="0"/>
              <a:t> </a:t>
            </a:r>
            <a:r>
              <a:rPr lang="en-AU" dirty="0" err="1" smtClean="0"/>
              <a:t>zdravstveno</a:t>
            </a:r>
            <a:r>
              <a:rPr lang="en-AU" dirty="0" smtClean="0"/>
              <a:t> </a:t>
            </a:r>
            <a:r>
              <a:rPr lang="en-AU" dirty="0" err="1" smtClean="0"/>
              <a:t>osiguranje</a:t>
            </a:r>
            <a:r>
              <a:rPr lang="en-AU" dirty="0" smtClean="0"/>
              <a:t> </a:t>
            </a:r>
            <a:r>
              <a:rPr lang="en-AU" dirty="0" err="1" smtClean="0"/>
              <a:t>uz</a:t>
            </a:r>
            <a:r>
              <a:rPr lang="en-AU" dirty="0" smtClean="0"/>
              <a:t> </a:t>
            </a:r>
            <a:r>
              <a:rPr lang="en-AU" dirty="0" err="1" smtClean="0"/>
              <a:t>doplatu</a:t>
            </a:r>
            <a:r>
              <a:rPr lang="en-AU" dirty="0" smtClean="0"/>
              <a:t> </a:t>
            </a:r>
            <a:r>
              <a:rPr lang="hr-HR" dirty="0" smtClean="0"/>
              <a:t>50 </a:t>
            </a:r>
            <a:r>
              <a:rPr lang="en-AU" dirty="0" err="1" smtClean="0"/>
              <a:t>kuna</a:t>
            </a:r>
            <a:r>
              <a:rPr lang="hr-HR" dirty="0" smtClean="0"/>
              <a:t>, </a:t>
            </a:r>
            <a:r>
              <a:rPr lang="en-AU" dirty="0" err="1" smtClean="0"/>
              <a:t>paket</a:t>
            </a:r>
            <a:r>
              <a:rPr lang="hr-HR" dirty="0" smtClean="0"/>
              <a:t> - </a:t>
            </a:r>
            <a:r>
              <a:rPr lang="en-AU" dirty="0" err="1" smtClean="0"/>
              <a:t>osiguranje</a:t>
            </a:r>
            <a:r>
              <a:rPr lang="en-AU" dirty="0" smtClean="0"/>
              <a:t> </a:t>
            </a:r>
            <a:r>
              <a:rPr lang="en-AU" dirty="0" err="1" smtClean="0"/>
              <a:t>od</a:t>
            </a:r>
            <a:r>
              <a:rPr lang="en-AU" dirty="0" smtClean="0"/>
              <a:t> </a:t>
            </a:r>
            <a:r>
              <a:rPr lang="en-AU" dirty="0" err="1" smtClean="0"/>
              <a:t>otkaza</a:t>
            </a:r>
            <a:r>
              <a:rPr lang="en-AU" dirty="0" smtClean="0"/>
              <a:t> </a:t>
            </a:r>
            <a:r>
              <a:rPr lang="en-AU" dirty="0" err="1" smtClean="0"/>
              <a:t>putovanja</a:t>
            </a:r>
            <a:r>
              <a:rPr lang="en-AU" dirty="0" smtClean="0"/>
              <a:t> </a:t>
            </a:r>
            <a:r>
              <a:rPr lang="en-AU" dirty="0" err="1" smtClean="0"/>
              <a:t>sa</a:t>
            </a:r>
            <a:r>
              <a:rPr lang="hr-HR" dirty="0" smtClean="0"/>
              <a:t> međunarodnim </a:t>
            </a:r>
            <a:r>
              <a:rPr lang="en-AU" dirty="0" err="1" smtClean="0"/>
              <a:t>zdravstvenim</a:t>
            </a:r>
            <a:r>
              <a:rPr lang="en-AU" dirty="0" smtClean="0"/>
              <a:t> </a:t>
            </a:r>
            <a:r>
              <a:rPr lang="en-AU" dirty="0" err="1" smtClean="0"/>
              <a:t>osiguranjem</a:t>
            </a:r>
            <a:r>
              <a:rPr lang="en-AU" dirty="0" smtClean="0"/>
              <a:t> </a:t>
            </a:r>
            <a:r>
              <a:rPr lang="en-AU" dirty="0" err="1" smtClean="0"/>
              <a:t>uz</a:t>
            </a:r>
            <a:r>
              <a:rPr lang="en-AU" dirty="0" smtClean="0"/>
              <a:t> </a:t>
            </a:r>
            <a:r>
              <a:rPr lang="en-AU" dirty="0" err="1" smtClean="0"/>
              <a:t>doplatu</a:t>
            </a:r>
            <a:r>
              <a:rPr lang="hr-HR" dirty="0" smtClean="0"/>
              <a:t> 135 </a:t>
            </a:r>
            <a:r>
              <a:rPr lang="en-AU" dirty="0" err="1" smtClean="0"/>
              <a:t>kuna</a:t>
            </a:r>
            <a:r>
              <a:rPr lang="hr-HR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en-US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POZIVNO NADMETANJE PUTNIČKIH AGENCIJA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b="1" dirty="0" smtClean="0"/>
              <a:t>Putničke agencije:</a:t>
            </a:r>
            <a:endParaRPr lang="en-US" sz="4800" b="1" dirty="0" smtClean="0"/>
          </a:p>
          <a:p>
            <a:pPr>
              <a:buNone/>
            </a:pPr>
            <a:r>
              <a:rPr lang="hr-HR" sz="3200" b="1" dirty="0" smtClean="0"/>
              <a:t> </a:t>
            </a:r>
            <a:endParaRPr lang="en-US" sz="4800" b="1" dirty="0" smtClean="0"/>
          </a:p>
          <a:p>
            <a:pPr lvl="3"/>
            <a:r>
              <a:rPr lang="hr-HR" b="1" dirty="0" smtClean="0"/>
              <a:t>PANTURIST</a:t>
            </a:r>
            <a:endParaRPr lang="en-US" sz="3600" b="1" dirty="0" smtClean="0"/>
          </a:p>
          <a:p>
            <a:pPr lvl="3"/>
            <a:r>
              <a:rPr lang="hr-HR" b="1" dirty="0" smtClean="0"/>
              <a:t>GENERALTURIST</a:t>
            </a:r>
            <a:endParaRPr lang="en-US" sz="3600" b="1" dirty="0" smtClean="0"/>
          </a:p>
          <a:p>
            <a:pPr lvl="3"/>
            <a:r>
              <a:rPr lang="hr-HR" b="1" dirty="0" smtClean="0"/>
              <a:t>Atlas </a:t>
            </a:r>
            <a:r>
              <a:rPr lang="hr-HR" b="1" dirty="0" err="1" smtClean="0"/>
              <a:t>d.d</a:t>
            </a:r>
            <a:r>
              <a:rPr lang="hr-HR" b="1" dirty="0" smtClean="0"/>
              <a:t>.</a:t>
            </a:r>
            <a:endParaRPr lang="en-US" sz="3600" b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700" b="1" dirty="0" smtClean="0"/>
              <a:t>ZAPISNIK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hr-HR" sz="2700" b="1" dirty="0" smtClean="0"/>
              <a:t>O IZBORU NAJPOVOLJNIJEG PONUDITELJA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err="1" smtClean="0"/>
              <a:t>Panturist</a:t>
            </a:r>
            <a:r>
              <a:rPr lang="hr-HR" dirty="0" smtClean="0"/>
              <a:t> </a:t>
            </a:r>
            <a:r>
              <a:rPr lang="hr-HR" dirty="0" err="1" smtClean="0"/>
              <a:t>d.d</a:t>
            </a:r>
            <a:r>
              <a:rPr lang="hr-HR" dirty="0" smtClean="0"/>
              <a:t>. : </a:t>
            </a:r>
            <a:r>
              <a:rPr lang="pl-PL" b="1" dirty="0" smtClean="0"/>
              <a:t>1.520 kn</a:t>
            </a:r>
            <a:endParaRPr lang="en-US" dirty="0" smtClean="0"/>
          </a:p>
          <a:p>
            <a:pPr>
              <a:buNone/>
            </a:pPr>
            <a:r>
              <a:rPr lang="hr-HR" dirty="0" smtClean="0"/>
              <a:t>	Generalturist: </a:t>
            </a:r>
            <a:r>
              <a:rPr lang="hr-HR" b="1" dirty="0" smtClean="0"/>
              <a:t>1.935 kn</a:t>
            </a:r>
          </a:p>
          <a:p>
            <a:pPr>
              <a:buNone/>
            </a:pPr>
            <a:r>
              <a:rPr lang="hr-HR" dirty="0" smtClean="0"/>
              <a:t>	Atlas </a:t>
            </a:r>
            <a:r>
              <a:rPr lang="hr-HR" dirty="0" err="1" smtClean="0"/>
              <a:t>d.d</a:t>
            </a:r>
            <a:r>
              <a:rPr lang="hr-HR" dirty="0" smtClean="0"/>
              <a:t>.: </a:t>
            </a:r>
            <a:r>
              <a:rPr lang="hr-HR" b="1" dirty="0" smtClean="0"/>
              <a:t>1.560,00 kn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Razmatrajući ponude na pozivno natjecanje, povjerenstvo se jednoglasno opredijelilo da ekskurziju u </a:t>
            </a:r>
            <a:r>
              <a:rPr lang="hr-HR" b="1" u="sng" dirty="0" smtClean="0"/>
              <a:t>HEIDELBERG</a:t>
            </a:r>
            <a:r>
              <a:rPr lang="hr-HR" dirty="0" smtClean="0"/>
              <a:t> provede agencija </a:t>
            </a:r>
            <a:r>
              <a:rPr lang="hr-HR" u="sng" dirty="0" err="1" smtClean="0"/>
              <a:t>PANTURISTd.d</a:t>
            </a:r>
            <a:r>
              <a:rPr lang="hr-HR" u="sng" dirty="0" smtClean="0"/>
              <a:t>. OSIJEK</a:t>
            </a:r>
            <a:r>
              <a:rPr lang="hr-HR" dirty="0" smtClean="0"/>
              <a:t> .</a:t>
            </a:r>
            <a:endParaRPr lang="en-US" b="1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PUTNIČKA AGENCIJA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PANTURIST </a:t>
            </a:r>
            <a:r>
              <a:rPr lang="hr-HR" dirty="0" err="1" smtClean="0"/>
              <a:t>d.d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OSIJEK, Kapucinska 19</a:t>
            </a:r>
          </a:p>
          <a:p>
            <a:pPr>
              <a:buNone/>
            </a:pPr>
            <a:r>
              <a:rPr lang="hr-HR" dirty="0" err="1" smtClean="0"/>
              <a:t>Tel</a:t>
            </a:r>
            <a:r>
              <a:rPr lang="hr-HR" dirty="0" smtClean="0"/>
              <a:t>: 031 214 388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VODITELJI PROJEKTA: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Vesna Ćosić,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r>
              <a:rPr lang="hr-HR" dirty="0" smtClean="0"/>
              <a:t>Gordana Dragušica, </a:t>
            </a:r>
            <a:r>
              <a:rPr lang="hr-HR" dirty="0" err="1" smtClean="0"/>
              <a:t>prof</a:t>
            </a:r>
            <a:r>
              <a:rPr lang="hr-HR" dirty="0" smtClean="0"/>
              <a:t>.		</a:t>
            </a:r>
          </a:p>
          <a:p>
            <a:r>
              <a:rPr lang="hr-HR" dirty="0" smtClean="0"/>
              <a:t>Daniela </a:t>
            </a:r>
            <a:r>
              <a:rPr lang="hr-HR" dirty="0" err="1" smtClean="0"/>
              <a:t>Dorčak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r>
              <a:rPr lang="hr-HR" dirty="0" smtClean="0"/>
              <a:t>Radmila </a:t>
            </a:r>
            <a:r>
              <a:rPr lang="hr-HR" dirty="0" err="1" smtClean="0"/>
              <a:t>Završki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r>
              <a:rPr lang="hr-HR" dirty="0" smtClean="0"/>
              <a:t>Ivana </a:t>
            </a:r>
            <a:r>
              <a:rPr lang="hr-HR" dirty="0" err="1" smtClean="0"/>
              <a:t>Štiglec</a:t>
            </a:r>
            <a:r>
              <a:rPr lang="hr-HR" dirty="0" smtClean="0"/>
              <a:t>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  <a:endParaRPr lang="en-US" b="1" dirty="0" smtClean="0"/>
          </a:p>
          <a:p>
            <a:r>
              <a:rPr lang="hr-HR" dirty="0" smtClean="0"/>
              <a:t>Ive </a:t>
            </a:r>
            <a:r>
              <a:rPr lang="hr-HR" dirty="0" err="1" smtClean="0"/>
              <a:t>Baraban</a:t>
            </a:r>
            <a:r>
              <a:rPr lang="hr-HR" dirty="0" smtClean="0"/>
              <a:t>-Jurišić, </a:t>
            </a:r>
            <a:r>
              <a:rPr lang="hr-HR" dirty="0" err="1" smtClean="0"/>
              <a:t>prof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 smtClean="0"/>
              <a:t>STUTTGART-HEIDELBERG-</a:t>
            </a:r>
            <a:r>
              <a:rPr lang="hr-HR" sz="3600" b="1" dirty="0" smtClean="0"/>
              <a:t>L</a:t>
            </a:r>
            <a:r>
              <a:rPr lang="de-DE" sz="3600" b="1" dirty="0" smtClean="0"/>
              <a:t>UDWIGSBURG</a:t>
            </a:r>
            <a:r>
              <a:rPr lang="en-US" dirty="0" smtClean="0"/>
              <a:t/>
            </a:r>
            <a:br>
              <a:rPr lang="en-US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1. DAN, 18.03.2011.</a:t>
            </a:r>
            <a:endParaRPr lang="en-US" dirty="0" smtClean="0"/>
          </a:p>
          <a:p>
            <a:r>
              <a:rPr lang="en-GB" dirty="0" err="1" smtClean="0"/>
              <a:t>Polazak</a:t>
            </a:r>
            <a:r>
              <a:rPr lang="en-GB" dirty="0" smtClean="0"/>
              <a:t> </a:t>
            </a:r>
            <a:r>
              <a:rPr lang="en-GB" dirty="0" err="1" smtClean="0"/>
              <a:t>ispred</a:t>
            </a:r>
            <a:r>
              <a:rPr lang="en-GB" dirty="0" smtClean="0"/>
              <a:t> </a:t>
            </a:r>
            <a:r>
              <a:rPr lang="en-GB" dirty="0" err="1" smtClean="0"/>
              <a:t>škole</a:t>
            </a:r>
            <a:r>
              <a:rPr lang="en-GB" dirty="0" smtClean="0"/>
              <a:t> u 18,00 sati. </a:t>
            </a:r>
            <a:r>
              <a:rPr lang="en-GB" dirty="0" err="1" smtClean="0"/>
              <a:t>Noćna</a:t>
            </a:r>
            <a:r>
              <a:rPr lang="en-GB" dirty="0" smtClean="0"/>
              <a:t> </a:t>
            </a:r>
            <a:r>
              <a:rPr lang="en-GB" dirty="0" err="1" smtClean="0"/>
              <a:t>vožnja</a:t>
            </a:r>
            <a:r>
              <a:rPr lang="en-GB" dirty="0" smtClean="0"/>
              <a:t>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Hrvatsku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Sloveniju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 smtClean="0"/>
              <a:t>STUTTGART-HEIDELBERG-</a:t>
            </a:r>
            <a:r>
              <a:rPr lang="hr-HR" sz="3600" b="1" dirty="0" smtClean="0"/>
              <a:t>L</a:t>
            </a:r>
            <a:r>
              <a:rPr lang="de-DE" sz="3600" b="1" dirty="0" smtClean="0"/>
              <a:t>UDWIGSBURG</a:t>
            </a:r>
            <a:r>
              <a:rPr lang="en-US" dirty="0" smtClean="0"/>
              <a:t/>
            </a:r>
            <a:br>
              <a:rPr lang="en-US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2.DAN, 19.03.2011.</a:t>
            </a:r>
            <a:endParaRPr lang="en-US" dirty="0" smtClean="0"/>
          </a:p>
          <a:p>
            <a:r>
              <a:rPr lang="hr-HR" dirty="0" smtClean="0"/>
              <a:t>I Austriju do Njemačke. Dolazak u </a:t>
            </a:r>
            <a:r>
              <a:rPr lang="hr-HR" b="1" dirty="0" smtClean="0"/>
              <a:t>STUTTGART</a:t>
            </a:r>
            <a:r>
              <a:rPr lang="hr-HR" dirty="0" smtClean="0"/>
              <a:t> u prijepodnevnim satima. Razgled gradske jezgre: TRG SCHLOSSPLATZ, GRADSKO KAZALIŠTE, NOVI DVORAC I PALAČA WILHELM, KRALJEVSKA </a:t>
            </a:r>
            <a:r>
              <a:rPr lang="hr-HR" dirty="0" err="1" smtClean="0"/>
              <a:t>ZGRADA..</a:t>
            </a:r>
            <a:r>
              <a:rPr lang="hr-HR" dirty="0" smtClean="0"/>
              <a:t>. U poslijepodnevnim satima nastavak  putovanja u pravcu </a:t>
            </a:r>
            <a:r>
              <a:rPr lang="hr-HR" b="1" dirty="0" smtClean="0"/>
              <a:t>HEIDELBERGA</a:t>
            </a:r>
            <a:r>
              <a:rPr lang="hr-HR" dirty="0" smtClean="0"/>
              <a:t> – dolazak u večernjim satima, smještaj u hostel, večera i noćenje.</a:t>
            </a:r>
            <a:endParaRPr lang="en-US" dirty="0" smtClean="0"/>
          </a:p>
          <a:p>
            <a:pPr>
              <a:buNone/>
            </a:pPr>
            <a:r>
              <a:rPr lang="hr-HR" b="1" dirty="0" smtClean="0"/>
              <a:t> </a:t>
            </a:r>
            <a:endParaRPr lang="en-US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dirty="0" smtClean="0"/>
              <a:t>STUTTGART-HEIDELBERG-</a:t>
            </a:r>
            <a:r>
              <a:rPr lang="hr-HR" sz="3600" b="1" dirty="0" smtClean="0"/>
              <a:t>L</a:t>
            </a:r>
            <a:r>
              <a:rPr lang="de-DE" sz="3600" b="1" dirty="0" smtClean="0"/>
              <a:t>UDWIGSBURG</a:t>
            </a:r>
            <a:r>
              <a:rPr lang="en-US" dirty="0" smtClean="0"/>
              <a:t/>
            </a:r>
            <a:br>
              <a:rPr lang="en-US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3. DAN, 20.03.2011.</a:t>
            </a:r>
            <a:endParaRPr lang="en-US" dirty="0" smtClean="0"/>
          </a:p>
          <a:p>
            <a:r>
              <a:rPr lang="hr-HR" dirty="0" smtClean="0"/>
              <a:t>Nakon doručka, organizirani razgled sveučilišnog grada u pratnji vodiča: Posjet lijepoj </a:t>
            </a:r>
            <a:r>
              <a:rPr lang="hr-HR" dirty="0" err="1" smtClean="0"/>
              <a:t>povjesnoj</a:t>
            </a:r>
            <a:r>
              <a:rPr lang="hr-HR" dirty="0" smtClean="0"/>
              <a:t> jezgri smještenoj uz rijeku </a:t>
            </a:r>
            <a:r>
              <a:rPr lang="hr-HR" dirty="0" err="1" smtClean="0"/>
              <a:t>Neckar</a:t>
            </a:r>
            <a:r>
              <a:rPr lang="hr-HR" dirty="0" smtClean="0"/>
              <a:t> uz romantične ruševine dvorca i šetnja: KATEDRALA, VITEŠKA KUĆA, JEZUITSKA CRKVA, STARO I NOVO SVEUČILIŠTE, GLAVNI TRG. Dio poslijepodneva slobodno za vlastite programe. Večernji povratak u hostel, večera i noćenje.</a:t>
            </a:r>
            <a:endParaRPr lang="en-US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171</TotalTime>
  <Words>532</Words>
  <Application>Microsoft Office PowerPoint</Application>
  <PresentationFormat>Prikaz na zaslonu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Oduševljenje</vt:lpstr>
      <vt:lpstr>PROJEKTNA NASTAVA 2010./2011.</vt:lpstr>
      <vt:lpstr>POVJERENSTVO ZA IZBOR NAJPOVOLJNIJEG PONUDITELJA</vt:lpstr>
      <vt:lpstr>POZIVNO NADMETANJE PUTNIČKIH AGENCIJA </vt:lpstr>
      <vt:lpstr>ZAPISNIK O IZBORU NAJPOVOLJNIJEG PONUDITELJA </vt:lpstr>
      <vt:lpstr>PUTNIČKA AGENCIJA</vt:lpstr>
      <vt:lpstr>VODITELJI PROJEKTA:</vt:lpstr>
      <vt:lpstr>STUTTGART-HEIDELBERG-LUDWIGSBURG </vt:lpstr>
      <vt:lpstr>STUTTGART-HEIDELBERG-LUDWIGSBURG </vt:lpstr>
      <vt:lpstr>STUTTGART-HEIDELBERG-LUDWIGSBURG </vt:lpstr>
      <vt:lpstr>Jugendherberge Heidelberg International</vt:lpstr>
      <vt:lpstr>SMJEŠTAJ</vt:lpstr>
      <vt:lpstr>Kontakt </vt:lpstr>
      <vt:lpstr>ZNAMENITOSTI HEIDELBERGA DVORAC</vt:lpstr>
      <vt:lpstr>NAJSTARIJE SVEUČILIŠTE U NJEMAČKOJ</vt:lpstr>
      <vt:lpstr>STUTTGART-HEIDELBERG-LUDWIGSBURG </vt:lpstr>
      <vt:lpstr>STUTTGART-HEIDELBERG-LUDWIGSBURG</vt:lpstr>
      <vt:lpstr>STUTTGART-HEIDELBERG-LUDWIGSBURG</vt:lpstr>
      <vt:lpstr>CIJENA PUTOVANJA</vt:lpstr>
      <vt:lpstr>CIJENE DODATNIH SADRŽAJA: </vt:lpstr>
      <vt:lpstr>OTPLATA ARANŽMANA: </vt:lpstr>
      <vt:lpstr>PUTNO OSIGURANJE: 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l.gimnazija</dc:creator>
  <cp:lastModifiedBy>l.gimnazija</cp:lastModifiedBy>
  <cp:revision>19</cp:revision>
  <dcterms:created xsi:type="dcterms:W3CDTF">2010-11-05T15:11:48Z</dcterms:created>
  <dcterms:modified xsi:type="dcterms:W3CDTF">2010-12-09T14:17:12Z</dcterms:modified>
</cp:coreProperties>
</file>