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6FF74D-FC2A-4684-ADAF-08EB291A18DB}" type="datetimeFigureOut">
              <a:rPr lang="sr-Latn-CS" smtClean="0"/>
              <a:t>30.3.2016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9312D04-4E49-4E57-B998-A917FF6EF00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F74D-FC2A-4684-ADAF-08EB291A18DB}" type="datetimeFigureOut">
              <a:rPr lang="sr-Latn-CS" smtClean="0"/>
              <a:t>30.3.2016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2D04-4E49-4E57-B998-A917FF6EF0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F74D-FC2A-4684-ADAF-08EB291A18DB}" type="datetimeFigureOut">
              <a:rPr lang="sr-Latn-CS" smtClean="0"/>
              <a:t>30.3.2016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2D04-4E49-4E57-B998-A917FF6EF0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6FF74D-FC2A-4684-ADAF-08EB291A18DB}" type="datetimeFigureOut">
              <a:rPr lang="sr-Latn-CS" smtClean="0"/>
              <a:t>30.3.2016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312D04-4E49-4E57-B998-A917FF6EF00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6FF74D-FC2A-4684-ADAF-08EB291A18DB}" type="datetimeFigureOut">
              <a:rPr lang="sr-Latn-CS" smtClean="0"/>
              <a:t>30.3.2016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312D04-4E49-4E57-B998-A917FF6EF00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F74D-FC2A-4684-ADAF-08EB291A18DB}" type="datetimeFigureOut">
              <a:rPr lang="sr-Latn-CS" smtClean="0"/>
              <a:t>30.3.2016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2D04-4E49-4E57-B998-A917FF6EF00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F74D-FC2A-4684-ADAF-08EB291A18DB}" type="datetimeFigureOut">
              <a:rPr lang="sr-Latn-CS" smtClean="0"/>
              <a:t>30.3.2016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2D04-4E49-4E57-B998-A917FF6EF005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6FF74D-FC2A-4684-ADAF-08EB291A18DB}" type="datetimeFigureOut">
              <a:rPr lang="sr-Latn-CS" smtClean="0"/>
              <a:t>30.3.2016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312D04-4E49-4E57-B998-A917FF6EF00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F74D-FC2A-4684-ADAF-08EB291A18DB}" type="datetimeFigureOut">
              <a:rPr lang="sr-Latn-CS" smtClean="0"/>
              <a:t>30.3.2016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2D04-4E49-4E57-B998-A917FF6EF00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6FF74D-FC2A-4684-ADAF-08EB291A18DB}" type="datetimeFigureOut">
              <a:rPr lang="sr-Latn-CS" smtClean="0"/>
              <a:t>30.3.2016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312D04-4E49-4E57-B998-A917FF6EF005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6FF74D-FC2A-4684-ADAF-08EB291A18DB}" type="datetimeFigureOut">
              <a:rPr lang="sr-Latn-CS" smtClean="0"/>
              <a:t>30.3.2016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312D04-4E49-4E57-B998-A917FF6EF005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6FF74D-FC2A-4684-ADAF-08EB291A18DB}" type="datetimeFigureOut">
              <a:rPr lang="sr-Latn-CS" smtClean="0"/>
              <a:t>30.3.2016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312D04-4E49-4E57-B998-A917FF6EF00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outu.be/HaDMoBNyOag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volver.com/live/movies-994660" TargetMode="External"/><Relationship Id="rId5" Type="http://schemas.openxmlformats.org/officeDocument/2006/relationships/hyperlink" Target="https://docs.google.com/document/d/1y15hJzRZRF2y1AfAFczf6QHCx6WAcZuKdgzyizBS7Z0/edit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xP83tWVh1AQ" TargetMode="External"/><Relationship Id="rId5" Type="http://schemas.openxmlformats.org/officeDocument/2006/relationships/hyperlink" Target="https://www.youtube.com/watch?v=HJzHAZtIpio" TargetMode="Externa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3UGJQaXQe5A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PX4P1aqiOE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57148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ALPHA COLLEGE OF ENGLISH</a:t>
            </a:r>
            <a:br>
              <a:rPr lang="hr-HR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(https://alphacollege.com)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271462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Technology in the Classroom</a:t>
            </a:r>
          </a:p>
          <a:p>
            <a:pPr algn="ctr"/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29.2.-4.3.2016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ERASMUS+ KA1 </a:t>
            </a:r>
          </a:p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DESTINATION-EUROPEAN SCHOOL</a:t>
            </a:r>
          </a:p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Radmila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Završki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01673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4932040" y="6559824"/>
            <a:ext cx="4032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/>
              <a:t>Sufinancirano sredstvima programa Europske unije </a:t>
            </a:r>
            <a:r>
              <a:rPr lang="hr-HR" sz="1000" dirty="0" err="1"/>
              <a:t>Erasmus</a:t>
            </a:r>
            <a:r>
              <a:rPr lang="hr-HR" sz="1000" dirty="0"/>
              <a:t>+ </a:t>
            </a:r>
          </a:p>
        </p:txBody>
      </p:sp>
      <p:sp>
        <p:nvSpPr>
          <p:cNvPr id="5" name="Pravokutnik 4"/>
          <p:cNvSpPr/>
          <p:nvPr/>
        </p:nvSpPr>
        <p:spPr>
          <a:xfrm>
            <a:off x="16274" y="6436713"/>
            <a:ext cx="448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900" dirty="0"/>
              <a:t>Ova publikacija odražava isključivo stajalište autora publikacije i Komisija se ne može smatrati odgovornom prilikom uporabe informacija koje se u njoj nalaze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b="2469"/>
          <a:stretch>
            <a:fillRect/>
          </a:stretch>
        </p:blipFill>
        <p:spPr bwMode="auto">
          <a:xfrm>
            <a:off x="214282" y="571480"/>
            <a:ext cx="821802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991178"/>
            <a:ext cx="8143933" cy="45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DAN 4.</a:t>
            </a:r>
            <a:br>
              <a:rPr lang="hr-HR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Creating Slideshows, Animations &amp; Cartoons using online tools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Rachel Dowling</a:t>
            </a:r>
          </a:p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Kreiranje prezentacija, animacija i stripova koristeći online alate</a:t>
            </a:r>
            <a:endParaRPr lang="hr-H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31329" t="25317" r="20253" b="10126"/>
          <a:stretch>
            <a:fillRect/>
          </a:stretch>
        </p:blipFill>
        <p:spPr bwMode="auto">
          <a:xfrm>
            <a:off x="2000232" y="2643182"/>
            <a:ext cx="48577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31884" t="25765" r="21014" b="40741"/>
          <a:stretch>
            <a:fillRect/>
          </a:stretch>
        </p:blipFill>
        <p:spPr bwMode="auto">
          <a:xfrm>
            <a:off x="2143108" y="0"/>
            <a:ext cx="464347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l="31579" t="25263" r="20263" b="27017"/>
          <a:stretch>
            <a:fillRect/>
          </a:stretch>
        </p:blipFill>
        <p:spPr bwMode="auto">
          <a:xfrm>
            <a:off x="2214546" y="1857364"/>
            <a:ext cx="45720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 l="31373" t="28090" r="27451" b="30337"/>
          <a:stretch>
            <a:fillRect/>
          </a:stretch>
        </p:blipFill>
        <p:spPr bwMode="auto">
          <a:xfrm>
            <a:off x="2285984" y="4286256"/>
            <a:ext cx="450059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57752" y="635795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5"/>
              </a:rPr>
              <a:t>http://youtu.be/HaDMoBNyOag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31555" t="26829" r="30030" b="34146"/>
          <a:stretch>
            <a:fillRect/>
          </a:stretch>
        </p:blipFill>
        <p:spPr bwMode="auto">
          <a:xfrm>
            <a:off x="2214546" y="0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30979" t="27536" r="23369" b="23188"/>
          <a:stretch>
            <a:fillRect/>
          </a:stretch>
        </p:blipFill>
        <p:spPr bwMode="auto">
          <a:xfrm>
            <a:off x="2214546" y="2214554"/>
            <a:ext cx="428628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 l="31609" t="25974" r="24010" b="36363"/>
          <a:stretch>
            <a:fillRect/>
          </a:stretch>
        </p:blipFill>
        <p:spPr bwMode="auto">
          <a:xfrm>
            <a:off x="2214546" y="4643446"/>
            <a:ext cx="435771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3438" y="78579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hlinkClick r:id="rId5"/>
              </a:rPr>
              <a:t>https://docs.google.com/document/d/1y15hJzRZRF2y1AfAFczf6QHCx6WAcZuKdgzyizBS7Z0/edit</a:t>
            </a:r>
            <a:endParaRPr lang="hr-H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714488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hlinkClick r:id="rId6"/>
              </a:rPr>
              <a:t>http://www.dvolver.com/live/movies-994660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1186" t="25321" r="20025" b="30461"/>
          <a:stretch>
            <a:fillRect/>
          </a:stretch>
        </p:blipFill>
        <p:spPr bwMode="auto">
          <a:xfrm>
            <a:off x="2357422" y="0"/>
            <a:ext cx="36433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 l="31239" t="28379" r="29032" b="36486"/>
          <a:stretch>
            <a:fillRect/>
          </a:stretch>
        </p:blipFill>
        <p:spPr bwMode="auto">
          <a:xfrm>
            <a:off x="2357422" y="1928802"/>
            <a:ext cx="36433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 l="31413" t="25974" r="30600" b="42857"/>
          <a:stretch>
            <a:fillRect/>
          </a:stretch>
        </p:blipFill>
        <p:spPr bwMode="auto">
          <a:xfrm>
            <a:off x="2357422" y="3857628"/>
            <a:ext cx="371477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00298" y="5572140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hlinkClick r:id="rId5"/>
              </a:rPr>
              <a:t>https://www.youtube.com/watch?v=HJzHAZtIpio</a:t>
            </a:r>
            <a:endParaRPr lang="hr-HR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286248" y="1500174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hlinkClick r:id="rId6"/>
              </a:rPr>
              <a:t>http://youtu.be/xP83tWVh1AQ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1186" t="25321" r="20025" b="28760"/>
          <a:stretch>
            <a:fillRect/>
          </a:stretch>
        </p:blipFill>
        <p:spPr bwMode="auto">
          <a:xfrm>
            <a:off x="2357422" y="1071546"/>
            <a:ext cx="4214842" cy="215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0" y="2714620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hlinkClick r:id="rId3"/>
              </a:rPr>
              <a:t>http://youtu.be/3UGJQaXQe5A</a:t>
            </a:r>
            <a:endParaRPr lang="hr-HR" sz="14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 l="32704" t="27907" r="28706" b="36046"/>
          <a:stretch>
            <a:fillRect/>
          </a:stretch>
        </p:blipFill>
        <p:spPr bwMode="auto">
          <a:xfrm>
            <a:off x="2357422" y="3286124"/>
            <a:ext cx="42148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43372" y="5072074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hlinkClick r:id="rId5"/>
              </a:rPr>
              <a:t>https://www.youtube.com/watch?v=OPX4P1aqiOE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hr-HR" dirty="0" smtClean="0"/>
              <a:t>Guinness Storehouse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58204" cy="471478"/>
          </a:xfrm>
        </p:spPr>
        <p:txBody>
          <a:bodyPr>
            <a:normAutofit/>
          </a:bodyPr>
          <a:lstStyle/>
          <a:p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Termin od 14 do 16h bio je rezerviran za obilazak tvornice najpoznatijeg irskog piva Guinness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60303_162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714488"/>
            <a:ext cx="6572296" cy="4929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143000"/>
          </a:xfrm>
        </p:spPr>
        <p:txBody>
          <a:bodyPr/>
          <a:lstStyle/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DAN 5.</a:t>
            </a:r>
            <a:br>
              <a:rPr lang="hr-HR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Feedback and Review Session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3533" t="45729" r="13329" b="25359"/>
          <a:stretch>
            <a:fillRect/>
          </a:stretch>
        </p:blipFill>
        <p:spPr bwMode="auto">
          <a:xfrm>
            <a:off x="2000232" y="1571612"/>
            <a:ext cx="47149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2857496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Zadnji dan mobilnosti bio je rezerviran za pregled pravila ponašanja pri korištenju multimedije. Istaknuta je važnost digitalne pismenosti, etike i digitalnog prava.</a:t>
            </a:r>
          </a:p>
          <a:p>
            <a:pPr algn="ctr"/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Među učenicima (studentima) treba promovirati digitalnu etiku i uputiti na važnost poštivanja autorskih prava online dokumenata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l="25272" t="28985" r="27445" b="15942"/>
          <a:stretch>
            <a:fillRect/>
          </a:stretch>
        </p:blipFill>
        <p:spPr bwMode="auto">
          <a:xfrm>
            <a:off x="2428860" y="4000504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Dan 1.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928670"/>
            <a:ext cx="7467600" cy="4873752"/>
          </a:xfrm>
        </p:spPr>
        <p:txBody>
          <a:bodyPr>
            <a:normAutofit/>
          </a:bodyPr>
          <a:lstStyle/>
          <a:p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Uvod:Katie Greig</a:t>
            </a:r>
          </a:p>
          <a:p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Upoznavanje s planom i programom ove mobilnosti,međusobno upoznavanje,informiranje o vlastitom odnosu prema tehnologiji,opremljenosti škole ili učionice za engleski jezik u našim školama te s onim što se od nas očekuje na kraju ovog tečaja.</a:t>
            </a:r>
          </a:p>
          <a:p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Temelji kompjutorske tehnologije-pregled:Mick Leonard:Google docs-alati</a:t>
            </a:r>
          </a:p>
          <a:p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Posjet Trinity College:povijest i značaj ovog sveučilišta te susret s The Book of Kells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Radmila\Desktop\IMG_20160303_123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357562"/>
            <a:ext cx="3135664" cy="3071834"/>
          </a:xfrm>
          <a:prstGeom prst="rect">
            <a:avLst/>
          </a:prstGeom>
          <a:noFill/>
        </p:spPr>
      </p:pic>
      <p:pic>
        <p:nvPicPr>
          <p:cNvPr id="2052" name="Picture 4" descr="C:\Documents and Settings\Radmila\Desktop\MAMA\IMG_20160229_165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4752"/>
            <a:ext cx="3198757" cy="239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Documents and Settings\Radmila\Desktop\MAMA\IMG_20160304_13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695329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Dan 2.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7467600" cy="471478"/>
          </a:xfrm>
        </p:spPr>
        <p:txBody>
          <a:bodyPr>
            <a:normAutofit/>
          </a:bodyPr>
          <a:lstStyle/>
          <a:p>
            <a:r>
              <a:rPr lang="hr-HR" sz="1400" dirty="0" smtClean="0">
                <a:latin typeface="Times New Roman" pitchFamily="18" charset="0"/>
                <a:cs typeface="Times New Roman" pitchFamily="18" charset="0"/>
              </a:rPr>
              <a:t>Lesson Design/Mini Workshop-Mick Leonard</a:t>
            </a:r>
          </a:p>
          <a:p>
            <a:endParaRPr lang="hr-HR" sz="14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57158" y="1214422"/>
          <a:ext cx="4071966" cy="576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5657143" imgH="8009524" progId="AcroExch.Document.11">
                  <p:embed/>
                </p:oleObj>
              </mc:Choice>
              <mc:Fallback>
                <p:oleObj name="Acrobat Document" r:id="rId3" imgW="5657143" imgH="8009524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214422"/>
                        <a:ext cx="4071966" cy="5765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286248" y="857232"/>
          <a:ext cx="4470958" cy="5786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5" imgW="5830114" imgH="7542857" progId="AcroExch.Document.11">
                  <p:embed/>
                </p:oleObj>
              </mc:Choice>
              <mc:Fallback>
                <p:oleObj name="Acrobat Document" r:id="rId5" imgW="5830114" imgH="7542857" progId="AcroExch.Document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857232"/>
                        <a:ext cx="4470958" cy="5786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29190" y="285728"/>
            <a:ext cx="3467072" cy="4873752"/>
          </a:xfrm>
        </p:spPr>
        <p:txBody>
          <a:bodyPr>
            <a:normAutofit/>
          </a:bodyPr>
          <a:lstStyle/>
          <a:p>
            <a:r>
              <a:rPr lang="hr-HR" sz="1400" dirty="0" smtClean="0">
                <a:latin typeface="Times New Roman" pitchFamily="18" charset="0"/>
                <a:cs typeface="Times New Roman" pitchFamily="18" charset="0"/>
              </a:rPr>
              <a:t>Daily Dublin:Using Google Products in the classroom:Mick Leonard</a:t>
            </a:r>
          </a:p>
          <a:p>
            <a:r>
              <a:rPr lang="hr-HR" sz="1400" dirty="0" smtClean="0">
                <a:latin typeface="Times New Roman" pitchFamily="18" charset="0"/>
                <a:cs typeface="Times New Roman" pitchFamily="18" charset="0"/>
              </a:rPr>
              <a:t>City Centre Walking Tour:razgledavanje centra Dublina uz stručno vodstvo</a:t>
            </a:r>
          </a:p>
          <a:p>
            <a:endParaRPr lang="hr-HR" sz="1400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-142908" y="0"/>
          <a:ext cx="507209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5657850" imgH="8010525" progId="AcroExch.Document.11">
                  <p:embed/>
                </p:oleObj>
              </mc:Choice>
              <mc:Fallback>
                <p:oleObj name="Acrobat Document" r:id="rId3" imgW="5657850" imgH="8010525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908" y="0"/>
                        <a:ext cx="507209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C:\Documents and Settings\Radmila\Desktop\MAMA\IMG_20160303_182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785926"/>
            <a:ext cx="3328991" cy="4748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G_20160302_1052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7715304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DAN 3.</a:t>
            </a:r>
            <a:br>
              <a:rPr lang="hr-H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CREATING QUIZZES,GAP FILLS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Katie Grieg: kvizovi, dopunjavanje tekstova različitih vrsta(npr.poznati hitovi na engleskom jeziku) i sl.</a:t>
            </a:r>
            <a:endParaRPr lang="hr-H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366" t="24138" r="11542" b="10344"/>
          <a:stretch>
            <a:fillRect/>
          </a:stretch>
        </p:blipFill>
        <p:spPr bwMode="auto">
          <a:xfrm>
            <a:off x="1428728" y="2500306"/>
            <a:ext cx="6143668" cy="359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3377" t="31169" r="11607" b="20779"/>
          <a:stretch>
            <a:fillRect/>
          </a:stretch>
        </p:blipFill>
        <p:spPr bwMode="auto">
          <a:xfrm>
            <a:off x="1428728" y="0"/>
            <a:ext cx="549873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25352" t="26761" r="12059" b="25351"/>
          <a:stretch>
            <a:fillRect/>
          </a:stretch>
        </p:blipFill>
        <p:spPr bwMode="auto">
          <a:xfrm>
            <a:off x="1428728" y="2214554"/>
            <a:ext cx="5500726" cy="210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l="23323" t="30488" r="15625" b="19512"/>
          <a:stretch>
            <a:fillRect/>
          </a:stretch>
        </p:blipFill>
        <p:spPr bwMode="auto">
          <a:xfrm>
            <a:off x="1428728" y="4225229"/>
            <a:ext cx="5500726" cy="263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3143248"/>
            <a:ext cx="7467600" cy="311639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sites from today’s session did you find useful?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could you use them in the future?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there anything you’re still unsure of? 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stock-photo-what-have-you-learned-in-white-chalk-handwriting-on-the-blackboard-162641195.jpg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2500298" y="428604"/>
            <a:ext cx="3643338" cy="2428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</TotalTime>
  <Words>276</Words>
  <Application>Microsoft Office PowerPoint</Application>
  <PresentationFormat>Prikaz na zaslonu (4:3)</PresentationFormat>
  <Paragraphs>39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0" baseType="lpstr">
      <vt:lpstr>Oriel</vt:lpstr>
      <vt:lpstr>Acrobat Document</vt:lpstr>
      <vt:lpstr>ALPHA COLLEGE OF ENGLISH (https://alphacollege.com)</vt:lpstr>
      <vt:lpstr>Dan 1.</vt:lpstr>
      <vt:lpstr>PowerPointova prezentacija</vt:lpstr>
      <vt:lpstr>Dan 2.</vt:lpstr>
      <vt:lpstr>PowerPointova prezentacija</vt:lpstr>
      <vt:lpstr>PowerPointova prezentacija</vt:lpstr>
      <vt:lpstr>DAN 3. CREATING QUIZZES,GAP FILLS</vt:lpstr>
      <vt:lpstr>PowerPointova prezentacija</vt:lpstr>
      <vt:lpstr>PowerPointova prezentacija</vt:lpstr>
      <vt:lpstr>PowerPointova prezentacija</vt:lpstr>
      <vt:lpstr>PowerPointova prezentacija</vt:lpstr>
      <vt:lpstr>DAN 4. Creating Slideshows, Animations &amp; Cartoons using online tools</vt:lpstr>
      <vt:lpstr>PowerPointova prezentacija</vt:lpstr>
      <vt:lpstr>PowerPointova prezentacija</vt:lpstr>
      <vt:lpstr>PowerPointova prezentacija</vt:lpstr>
      <vt:lpstr>PowerPointova prezentacija</vt:lpstr>
      <vt:lpstr>Guinness Storehouse</vt:lpstr>
      <vt:lpstr>DAN 5. Feedback and Review Session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COLLEGE OF ENGLISH (https://alphacollege.com)</dc:title>
  <dc:creator>Radmila Z.</dc:creator>
  <cp:lastModifiedBy>projekt</cp:lastModifiedBy>
  <cp:revision>13</cp:revision>
  <dcterms:created xsi:type="dcterms:W3CDTF">2016-03-27T15:15:15Z</dcterms:created>
  <dcterms:modified xsi:type="dcterms:W3CDTF">2016-03-30T19:15:01Z</dcterms:modified>
</cp:coreProperties>
</file>