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76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61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0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65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38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9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4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37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53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58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384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FD22-326C-4922-8A50-23CF8CC5CBFC}" type="datetimeFigureOut">
              <a:rPr lang="hr-HR" smtClean="0"/>
              <a:t>16.6.2016.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A4DE-04AA-4F72-A6A6-4266C00565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824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ERASMUS +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K1 MOBILITY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sz="4000" dirty="0" smtClean="0"/>
              <a:t>PRAG 16. -20. 5. 2016</a:t>
            </a:r>
            <a:r>
              <a:rPr lang="hr-HR" sz="4000" dirty="0" smtClean="0"/>
              <a:t>.</a:t>
            </a:r>
          </a:p>
          <a:p>
            <a:endParaRPr lang="hr-HR" sz="4000" dirty="0"/>
          </a:p>
          <a:p>
            <a:endParaRPr lang="hr-HR" sz="4000" dirty="0" smtClean="0"/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hr-HR" sz="1000" dirty="0" smtClean="0">
              <a:solidFill>
                <a:prstClr val="black"/>
              </a:solidFill>
              <a:latin typeface="Century Schoolbook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hr-HR" sz="1000" dirty="0">
              <a:solidFill>
                <a:prstClr val="black"/>
              </a:solidFill>
              <a:latin typeface="Century Schoolbook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hr-HR" sz="1000" dirty="0" smtClean="0">
              <a:solidFill>
                <a:prstClr val="black"/>
              </a:solidFill>
              <a:latin typeface="Century Schoolbook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hr-HR" sz="1000" dirty="0" smtClean="0">
                <a:solidFill>
                  <a:prstClr val="black"/>
                </a:solidFill>
                <a:latin typeface="Century Schoolbook"/>
              </a:rPr>
              <a:t>Sufinancirano </a:t>
            </a:r>
            <a:r>
              <a:rPr lang="hr-HR" sz="1000" dirty="0">
                <a:solidFill>
                  <a:prstClr val="black"/>
                </a:solidFill>
                <a:latin typeface="Century Schoolbook"/>
              </a:rPr>
              <a:t>sredstvima programa Europske unije </a:t>
            </a:r>
            <a:r>
              <a:rPr lang="hr-HR" sz="1000" dirty="0" err="1">
                <a:solidFill>
                  <a:prstClr val="black"/>
                </a:solidFill>
                <a:latin typeface="Century Schoolbook"/>
              </a:rPr>
              <a:t>Erasmus</a:t>
            </a:r>
            <a:r>
              <a:rPr lang="hr-HR" sz="1000" dirty="0">
                <a:solidFill>
                  <a:prstClr val="black"/>
                </a:solidFill>
                <a:latin typeface="Century Schoolbook"/>
              </a:rPr>
              <a:t>+ </a:t>
            </a:r>
            <a:r>
              <a:rPr lang="hr-HR" sz="1000" dirty="0" smtClean="0">
                <a:solidFill>
                  <a:prstClr val="black"/>
                </a:solidFill>
                <a:latin typeface="Century Schoolbook"/>
              </a:rPr>
              <a:t>                                            </a:t>
            </a:r>
            <a:r>
              <a:rPr lang="hr-HR" sz="900" dirty="0">
                <a:solidFill>
                  <a:prstClr val="black"/>
                </a:solidFill>
                <a:latin typeface="Century Schoolbook"/>
              </a:rPr>
              <a:t>Ova publikacija odražava isključivo stajalište autora publikacije i Komisija se ne može smatrati odgovornom prilikom uporabe informacija koje se u njoj nalaze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hr-HR" sz="1000" dirty="0">
              <a:solidFill>
                <a:prstClr val="black"/>
              </a:solidFill>
              <a:latin typeface="Century Schoolbook"/>
            </a:endParaRPr>
          </a:p>
          <a:p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843" y="0"/>
            <a:ext cx="3380157" cy="9655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8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PREDAVANJA I RADIONICE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MOODLE</a:t>
            </a:r>
          </a:p>
          <a:p>
            <a:endParaRPr lang="hr-HR" dirty="0"/>
          </a:p>
          <a:p>
            <a:r>
              <a:rPr lang="hr-HR" dirty="0" smtClean="0"/>
              <a:t>KVIZOVI</a:t>
            </a:r>
          </a:p>
          <a:p>
            <a:pPr lvl="1"/>
            <a:r>
              <a:rPr lang="hr-HR" dirty="0" smtClean="0"/>
              <a:t>QUIZIZZ</a:t>
            </a:r>
          </a:p>
          <a:p>
            <a:pPr lvl="1"/>
            <a:r>
              <a:rPr lang="hr-HR" dirty="0" smtClean="0"/>
              <a:t>KAHOOT</a:t>
            </a:r>
          </a:p>
          <a:p>
            <a:pPr lvl="1"/>
            <a:r>
              <a:rPr lang="hr-HR" dirty="0" smtClean="0"/>
              <a:t>PLICKERS</a:t>
            </a:r>
          </a:p>
          <a:p>
            <a:pPr marL="457200" lvl="1" indent="0">
              <a:buNone/>
            </a:pPr>
            <a:endParaRPr lang="hr-HR" dirty="0" smtClean="0"/>
          </a:p>
          <a:p>
            <a:r>
              <a:rPr lang="hr-HR" dirty="0" smtClean="0"/>
              <a:t>IZRADA WEB STRANICE</a:t>
            </a:r>
          </a:p>
          <a:p>
            <a:pPr lvl="1"/>
            <a:r>
              <a:rPr lang="hr-HR" dirty="0" smtClean="0"/>
              <a:t>WEEBLY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30" y="1295054"/>
            <a:ext cx="3714750" cy="4517514"/>
          </a:xfrm>
        </p:spPr>
      </p:pic>
    </p:spTree>
    <p:extLst>
      <p:ext uri="{BB962C8B-B14F-4D97-AF65-F5344CB8AC3E}">
        <p14:creationId xmlns:p14="http://schemas.microsoft.com/office/powerpoint/2010/main" val="28542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TEORIJA I PREDAVANJA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Osnove IT </a:t>
            </a:r>
          </a:p>
          <a:p>
            <a:endParaRPr lang="hr-HR" dirty="0" smtClean="0"/>
          </a:p>
          <a:p>
            <a:r>
              <a:rPr lang="hr-HR" dirty="0" smtClean="0"/>
              <a:t>Resursi sa interneta</a:t>
            </a:r>
          </a:p>
          <a:p>
            <a:endParaRPr lang="hr-HR" dirty="0" smtClean="0"/>
          </a:p>
          <a:p>
            <a:r>
              <a:rPr lang="hr-HR" dirty="0" smtClean="0"/>
              <a:t>Web 2.0</a:t>
            </a:r>
          </a:p>
          <a:p>
            <a:endParaRPr lang="hr-HR" dirty="0" smtClean="0"/>
          </a:p>
          <a:p>
            <a:r>
              <a:rPr lang="hr-HR" dirty="0" err="1" smtClean="0"/>
              <a:t>Embeding</a:t>
            </a:r>
            <a:r>
              <a:rPr lang="hr-H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02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RADIONICE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Upoznavanje s MOODLE-om</a:t>
            </a:r>
          </a:p>
          <a:p>
            <a:pPr lvl="1"/>
            <a:r>
              <a:rPr lang="hr-HR" dirty="0" smtClean="0"/>
              <a:t>Kreiranje izvora za lekcije u MOODLE-u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Izrada LEKCIJE u MOODLE-u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Izrada AKTIVNOSTI u MOODLE-u</a:t>
            </a:r>
          </a:p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85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IZRADA KVIZOVA U PROGRAMIMA I APLIKACIJAMA: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lvl="1"/>
            <a:r>
              <a:rPr lang="hr-HR" dirty="0" smtClean="0"/>
              <a:t>QUIZIZZ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KAHOOT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PLICKERS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0" y="2392230"/>
            <a:ext cx="8663189" cy="4465770"/>
          </a:xfrm>
        </p:spPr>
      </p:pic>
    </p:spTree>
    <p:extLst>
      <p:ext uri="{BB962C8B-B14F-4D97-AF65-F5344CB8AC3E}">
        <p14:creationId xmlns:p14="http://schemas.microsoft.com/office/powerpoint/2010/main" val="4093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IZRADA WEB STRANICA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2594" cy="4351338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Izrada Web stranice u programu WEEBLE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91357"/>
            <a:ext cx="6019800" cy="4366643"/>
          </a:xfrm>
        </p:spPr>
      </p:pic>
    </p:spTree>
    <p:extLst>
      <p:ext uri="{BB962C8B-B14F-4D97-AF65-F5344CB8AC3E}">
        <p14:creationId xmlns:p14="http://schemas.microsoft.com/office/powerpoint/2010/main" val="232388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101</Words>
  <Application>Microsoft Office PowerPoint</Application>
  <PresentationFormat>Prilagođeno</PresentationFormat>
  <Paragraphs>47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ERASMUS + K1 MOBILITY</vt:lpstr>
      <vt:lpstr>PREDAVANJA I RADIONICE</vt:lpstr>
      <vt:lpstr>TEORIJA I PREDAVANJA</vt:lpstr>
      <vt:lpstr>RADIONICE</vt:lpstr>
      <vt:lpstr>IZRADA KVIZOVA U PROGRAMIMA I APLIKACIJAMA: </vt:lpstr>
      <vt:lpstr>IZRADA WEB STRANICA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K1 MOBILITY</dc:title>
  <dc:creator>natasa</dc:creator>
  <cp:lastModifiedBy>projekt</cp:lastModifiedBy>
  <cp:revision>6</cp:revision>
  <dcterms:created xsi:type="dcterms:W3CDTF">2016-05-30T15:04:13Z</dcterms:created>
  <dcterms:modified xsi:type="dcterms:W3CDTF">2016-06-16T18:20:56Z</dcterms:modified>
</cp:coreProperties>
</file>